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75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46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70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56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589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041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381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629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9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87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5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952F9-51A5-8445-BFB3-7253907A6B09}" type="datetimeFigureOut">
              <a:rPr lang="sv-SE" smtClean="0"/>
              <a:t>16-08-29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6919F-3833-5345-AF75-C56670C9CCA2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313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hdl.handle.net/10616/4453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Avhandlingar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Obstetrik och gynekologi</a:t>
            </a:r>
          </a:p>
          <a:p>
            <a:r>
              <a:rPr lang="sv-SE" dirty="0" smtClean="0"/>
              <a:t>2015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8698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SFOG</a:t>
            </a:r>
            <a:r>
              <a:rPr lang="sv-SE" dirty="0" err="1" smtClean="0"/>
              <a:t>´s</a:t>
            </a:r>
            <a:r>
              <a:rPr lang="sv-SE" dirty="0" smtClean="0"/>
              <a:t> pris för bästa avhandling</a:t>
            </a:r>
            <a:br>
              <a:rPr lang="sv-SE" dirty="0" smtClean="0"/>
            </a:br>
            <a:r>
              <a:rPr lang="sv-SE" dirty="0" smtClean="0"/>
              <a:t>-Vem är den lyckliga vinnaren?</a:t>
            </a:r>
            <a:endParaRPr lang="sv-SE" dirty="0"/>
          </a:p>
        </p:txBody>
      </p:sp>
      <p:pic>
        <p:nvPicPr>
          <p:cNvPr id="4" name="Bildobjekt 3" descr="champag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2273969"/>
            <a:ext cx="619125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3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695158" y="1050424"/>
            <a:ext cx="8229600" cy="5119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sz="4000" b="1" dirty="0" smtClean="0"/>
              <a:t>New </a:t>
            </a:r>
            <a:r>
              <a:rPr lang="sv-SE" sz="4000" b="1" dirty="0" err="1" smtClean="0"/>
              <a:t>predicitve</a:t>
            </a:r>
            <a:r>
              <a:rPr lang="sv-SE" sz="4000" b="1" dirty="0" smtClean="0"/>
              <a:t> and </a:t>
            </a:r>
            <a:r>
              <a:rPr lang="sv-SE" sz="4000" b="1" dirty="0" err="1" smtClean="0"/>
              <a:t>diagnostic</a:t>
            </a:r>
            <a:r>
              <a:rPr lang="sv-SE" sz="4000" b="1" dirty="0" smtClean="0"/>
              <a:t> </a:t>
            </a:r>
            <a:r>
              <a:rPr lang="sv-SE" sz="4000" b="1" dirty="0" err="1" smtClean="0"/>
              <a:t>biomarkers</a:t>
            </a:r>
            <a:r>
              <a:rPr lang="sv-SE" sz="4000" b="1" dirty="0" smtClean="0"/>
              <a:t> for </a:t>
            </a:r>
            <a:r>
              <a:rPr lang="sv-SE" sz="4000" b="1" dirty="0" err="1" smtClean="0"/>
              <a:t>preeclampsia</a:t>
            </a:r>
            <a:endParaRPr lang="sv-SE" sz="4000" b="1" dirty="0" smtClean="0"/>
          </a:p>
          <a:p>
            <a:pPr marL="0" indent="0">
              <a:buNone/>
            </a:pPr>
            <a:r>
              <a:rPr lang="sv-SE" sz="4000" b="1" dirty="0"/>
              <a:t> </a:t>
            </a:r>
            <a:r>
              <a:rPr lang="sv-SE" sz="4000" dirty="0" smtClean="0"/>
              <a:t>Ulrik </a:t>
            </a:r>
            <a:r>
              <a:rPr lang="sv-SE" sz="4000" dirty="0" err="1"/>
              <a:t>Dolberg</a:t>
            </a:r>
            <a:r>
              <a:rPr lang="sv-SE" sz="4000" dirty="0"/>
              <a:t> </a:t>
            </a:r>
            <a:r>
              <a:rPr lang="sv-SE" sz="4000" dirty="0" smtClean="0"/>
              <a:t>Anderson, </a:t>
            </a:r>
            <a:r>
              <a:rPr lang="sv-SE" sz="4000" smtClean="0"/>
              <a:t>Lunds universitet</a:t>
            </a:r>
            <a:endParaRPr lang="sv-SE" sz="4000" dirty="0" smtClean="0"/>
          </a:p>
          <a:p>
            <a:pPr marL="0" indent="0">
              <a:buNone/>
            </a:pPr>
            <a:endParaRPr lang="sv-SE" sz="4000" b="1" dirty="0" smtClean="0">
              <a:hlinkClick r:id="rId2"/>
            </a:endParaRPr>
          </a:p>
          <a:p>
            <a:pPr marL="0" indent="0">
              <a:buNone/>
            </a:pPr>
            <a:r>
              <a:rPr lang="sv-SE" sz="4000" b="1" dirty="0" err="1" smtClean="0"/>
              <a:t>Consequences</a:t>
            </a:r>
            <a:r>
              <a:rPr lang="sv-SE" sz="4000" b="1" dirty="0" smtClean="0"/>
              <a:t> </a:t>
            </a:r>
            <a:r>
              <a:rPr lang="sv-SE" sz="4000" b="1" dirty="0" err="1" smtClean="0"/>
              <a:t>of</a:t>
            </a:r>
            <a:r>
              <a:rPr lang="sv-SE" sz="4000" b="1" dirty="0" smtClean="0"/>
              <a:t> </a:t>
            </a:r>
            <a:r>
              <a:rPr lang="sv-SE" sz="4000" b="1" dirty="0" err="1" smtClean="0"/>
              <a:t>rape</a:t>
            </a:r>
            <a:r>
              <a:rPr lang="sv-SE" sz="4000" b="1" dirty="0" smtClean="0"/>
              <a:t>: injuries, posttraumatic stress and </a:t>
            </a:r>
            <a:r>
              <a:rPr lang="sv-SE" sz="4000" b="1" dirty="0" err="1" smtClean="0"/>
              <a:t>neuroendocrinological</a:t>
            </a:r>
            <a:r>
              <a:rPr lang="sv-SE" sz="4000" b="1" dirty="0" smtClean="0"/>
              <a:t> </a:t>
            </a:r>
            <a:r>
              <a:rPr lang="sv-SE" sz="4000" b="1" dirty="0" err="1" smtClean="0"/>
              <a:t>changes</a:t>
            </a:r>
            <a:endParaRPr lang="sv-SE" sz="4000" dirty="0"/>
          </a:p>
          <a:p>
            <a:pPr marL="0" indent="0">
              <a:buNone/>
            </a:pPr>
            <a:r>
              <a:rPr lang="sv-SE" sz="4000" dirty="0"/>
              <a:t>Anna Tiihonen </a:t>
            </a:r>
            <a:r>
              <a:rPr lang="sv-SE" sz="4000" dirty="0" smtClean="0"/>
              <a:t>Möller, Karolinska Institutet</a:t>
            </a:r>
          </a:p>
          <a:p>
            <a:pPr marL="0" indent="0">
              <a:buNone/>
            </a:pPr>
            <a:endParaRPr lang="sv-SE" sz="4000" b="1" dirty="0" smtClean="0"/>
          </a:p>
          <a:p>
            <a:pPr marL="0" indent="0">
              <a:buNone/>
            </a:pPr>
            <a:r>
              <a:rPr lang="sv-SE" sz="4000" b="1" dirty="0" err="1" smtClean="0"/>
              <a:t>Hereditary</a:t>
            </a:r>
            <a:r>
              <a:rPr lang="sv-SE" sz="4000" b="1" dirty="0" smtClean="0"/>
              <a:t> </a:t>
            </a:r>
            <a:r>
              <a:rPr lang="sv-SE" sz="4000" b="1" dirty="0" err="1"/>
              <a:t>factors</a:t>
            </a:r>
            <a:r>
              <a:rPr lang="sv-SE" sz="4000" b="1" dirty="0"/>
              <a:t> in </a:t>
            </a:r>
            <a:r>
              <a:rPr lang="sv-SE" sz="4000" b="1" dirty="0" err="1"/>
              <a:t>endometrial</a:t>
            </a:r>
            <a:r>
              <a:rPr lang="sv-SE" sz="4000" b="1" dirty="0"/>
              <a:t> </a:t>
            </a:r>
            <a:r>
              <a:rPr lang="sv-SE" sz="4000" b="1" dirty="0" smtClean="0"/>
              <a:t>cancer</a:t>
            </a:r>
            <a:endParaRPr lang="sv-SE" sz="4000" dirty="0"/>
          </a:p>
          <a:p>
            <a:pPr marL="0" indent="0">
              <a:buNone/>
            </a:pPr>
            <a:r>
              <a:rPr lang="sv-SE" sz="4000" dirty="0" err="1" smtClean="0"/>
              <a:t>Gerasimo</a:t>
            </a:r>
            <a:r>
              <a:rPr lang="sv-SE" sz="4000" dirty="0" smtClean="0"/>
              <a:t> </a:t>
            </a:r>
            <a:r>
              <a:rPr lang="sv-SE" sz="4000" dirty="0" err="1" smtClean="0"/>
              <a:t>Tzortzatos</a:t>
            </a:r>
            <a:r>
              <a:rPr lang="sv-SE" sz="4000" dirty="0" smtClean="0"/>
              <a:t>, Karolinska </a:t>
            </a:r>
            <a:r>
              <a:rPr lang="sv-SE" sz="4000" dirty="0"/>
              <a:t>Institutet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805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</Words>
  <Application>Microsoft Macintosh PowerPoint</Application>
  <PresentationFormat>Bildspel på skärmen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Avhandlingar</vt:lpstr>
      <vt:lpstr>SFOG´s pris för bästa avhandling -Vem är den lyckliga vinnaren?</vt:lpstr>
      <vt:lpstr>PowerPoint-presentation</vt:lpstr>
    </vt:vector>
  </TitlesOfParts>
  <Company>Umeå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Avhandlingar</dc:title>
  <dc:creator>Marei Bixo</dc:creator>
  <cp:lastModifiedBy>Marei Bixo</cp:lastModifiedBy>
  <cp:revision>3</cp:revision>
  <dcterms:created xsi:type="dcterms:W3CDTF">2016-08-29T12:07:50Z</dcterms:created>
  <dcterms:modified xsi:type="dcterms:W3CDTF">2016-08-29T12:31:19Z</dcterms:modified>
</cp:coreProperties>
</file>